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98" r:id="rId4"/>
    <p:sldId id="258" r:id="rId5"/>
    <p:sldId id="301" r:id="rId6"/>
    <p:sldId id="315" r:id="rId7"/>
    <p:sldId id="638" r:id="rId8"/>
    <p:sldId id="646" r:id="rId9"/>
    <p:sldId id="647" r:id="rId10"/>
    <p:sldId id="648" r:id="rId11"/>
    <p:sldId id="649" r:id="rId12"/>
    <p:sldId id="636" r:id="rId13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 Garamond" panose="00000500000000000000" pitchFamily="2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221AA-621B-4C5B-981A-B021B19D6BE7}" v="3" dt="2021-10-18T20:52:16.779"/>
  </p1510:revLst>
</p1510:revInfo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554"/>
  </p:normalViewPr>
  <p:slideViewPr>
    <p:cSldViewPr snapToGrid="0">
      <p:cViewPr varScale="1">
        <p:scale>
          <a:sx n="104" d="100"/>
          <a:sy n="104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ilton" userId="563df1d82712fb61" providerId="LiveId" clId="{175221AA-621B-4C5B-981A-B021B19D6BE7}"/>
    <pc:docChg chg="undo custSel addSld delSld modSld sldOrd">
      <pc:chgData name="Jeff Tilton" userId="563df1d82712fb61" providerId="LiveId" clId="{175221AA-621B-4C5B-981A-B021B19D6BE7}" dt="2021-10-18T20:54:58.403" v="215" actId="47"/>
      <pc:docMkLst>
        <pc:docMk/>
      </pc:docMkLst>
      <pc:sldChg chg="modSp mod">
        <pc:chgData name="Jeff Tilton" userId="563df1d82712fb61" providerId="LiveId" clId="{175221AA-621B-4C5B-981A-B021B19D6BE7}" dt="2021-10-18T20:46:59.460" v="17" actId="20577"/>
        <pc:sldMkLst>
          <pc:docMk/>
          <pc:sldMk cId="0" sldId="256"/>
        </pc:sldMkLst>
        <pc:spChg chg="mod">
          <ac:chgData name="Jeff Tilton" userId="563df1d82712fb61" providerId="LiveId" clId="{175221AA-621B-4C5B-981A-B021B19D6BE7}" dt="2021-10-18T20:46:59.460" v="17" actId="20577"/>
          <ac:spMkLst>
            <pc:docMk/>
            <pc:sldMk cId="0" sldId="256"/>
            <ac:spMk id="117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14.588" v="38"/>
        <pc:sldMkLst>
          <pc:docMk/>
          <pc:sldMk cId="0" sldId="258"/>
        </pc:sldMkLst>
        <pc:spChg chg="mod">
          <ac:chgData name="Jeff Tilton" userId="563df1d82712fb61" providerId="LiveId" clId="{175221AA-621B-4C5B-981A-B021B19D6BE7}" dt="2021-10-18T20:47:14.588" v="38"/>
          <ac:spMkLst>
            <pc:docMk/>
            <pc:sldMk cId="0" sldId="258"/>
            <ac:spMk id="148" creationId="{00000000-0000-0000-0000-000000000000}"/>
          </ac:spMkLst>
        </pc:spChg>
      </pc:sldChg>
      <pc:sldChg chg="addSp delSp modSp del mod ord">
        <pc:chgData name="Jeff Tilton" userId="563df1d82712fb61" providerId="LiveId" clId="{175221AA-621B-4C5B-981A-B021B19D6BE7}" dt="2021-10-18T20:54:58.403" v="215" actId="47"/>
        <pc:sldMkLst>
          <pc:docMk/>
          <pc:sldMk cId="0" sldId="259"/>
        </pc:sldMkLst>
        <pc:spChg chg="add del mod">
          <ac:chgData name="Jeff Tilton" userId="563df1d82712fb61" providerId="LiveId" clId="{175221AA-621B-4C5B-981A-B021B19D6BE7}" dt="2021-10-18T20:48:58.006" v="108" actId="478"/>
          <ac:spMkLst>
            <pc:docMk/>
            <pc:sldMk cId="0" sldId="259"/>
            <ac:spMk id="3" creationId="{D1165CC8-58C7-48C8-A89E-34CA82A3D93F}"/>
          </ac:spMkLst>
        </pc:spChg>
        <pc:spChg chg="mod">
          <ac:chgData name="Jeff Tilton" userId="563df1d82712fb61" providerId="LiveId" clId="{175221AA-621B-4C5B-981A-B021B19D6BE7}" dt="2021-10-18T20:50:47.616" v="139" actId="20577"/>
          <ac:spMkLst>
            <pc:docMk/>
            <pc:sldMk cId="0" sldId="259"/>
            <ac:spMk id="153" creationId="{00000000-0000-0000-0000-000000000000}"/>
          </ac:spMkLst>
        </pc:spChg>
        <pc:spChg chg="del">
          <ac:chgData name="Jeff Tilton" userId="563df1d82712fb61" providerId="LiveId" clId="{175221AA-621B-4C5B-981A-B021B19D6BE7}" dt="2021-10-18T20:48:52.480" v="107" actId="478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18.246" v="39"/>
          <ac:spMkLst>
            <pc:docMk/>
            <pc:sldMk cId="0" sldId="259"/>
            <ac:spMk id="158" creationId="{00000000-0000-0000-0000-000000000000}"/>
          </ac:spMkLst>
        </pc:spChg>
        <pc:picChg chg="add del mod modCrop">
          <ac:chgData name="Jeff Tilton" userId="563df1d82712fb61" providerId="LiveId" clId="{175221AA-621B-4C5B-981A-B021B19D6BE7}" dt="2021-10-18T20:50:52.137" v="141" actId="478"/>
          <ac:picMkLst>
            <pc:docMk/>
            <pc:sldMk cId="0" sldId="259"/>
            <ac:picMk id="5" creationId="{5D293645-1307-4B7D-A9C8-E6F51BC8B44B}"/>
          </ac:picMkLst>
        </pc:picChg>
        <pc:picChg chg="add del mod modCrop">
          <ac:chgData name="Jeff Tilton" userId="563df1d82712fb61" providerId="LiveId" clId="{175221AA-621B-4C5B-981A-B021B19D6BE7}" dt="2021-10-18T20:52:15.521" v="159" actId="21"/>
          <ac:picMkLst>
            <pc:docMk/>
            <pc:sldMk cId="0" sldId="259"/>
            <ac:picMk id="7" creationId="{535C3882-C001-48B1-8876-5C129C79E016}"/>
          </ac:picMkLst>
        </pc:picChg>
        <pc:picChg chg="del">
          <ac:chgData name="Jeff Tilton" userId="563df1d82712fb61" providerId="LiveId" clId="{175221AA-621B-4C5B-981A-B021B19D6BE7}" dt="2021-10-18T20:48:59.930" v="109" actId="478"/>
          <ac:picMkLst>
            <pc:docMk/>
            <pc:sldMk cId="0" sldId="259"/>
            <ac:picMk id="155" creationId="{00000000-0000-0000-0000-000000000000}"/>
          </ac:picMkLst>
        </pc:picChg>
      </pc:sldChg>
      <pc:sldChg chg="modSp mod ord">
        <pc:chgData name="Jeff Tilton" userId="563df1d82712fb61" providerId="LiveId" clId="{175221AA-621B-4C5B-981A-B021B19D6BE7}" dt="2021-10-18T20:48:24.659" v="70" actId="20577"/>
        <pc:sldMkLst>
          <pc:docMk/>
          <pc:sldMk cId="0" sldId="260"/>
        </pc:sldMkLst>
        <pc:spChg chg="mod">
          <ac:chgData name="Jeff Tilton" userId="563df1d82712fb61" providerId="LiveId" clId="{175221AA-621B-4C5B-981A-B021B19D6BE7}" dt="2021-10-18T20:48:24.659" v="70" actId="20577"/>
          <ac:spMkLst>
            <pc:docMk/>
            <pc:sldMk cId="0" sldId="260"/>
            <ac:spMk id="16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22.404" v="40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38.985" v="44" actId="113"/>
        <pc:sldMkLst>
          <pc:docMk/>
          <pc:sldMk cId="0" sldId="263"/>
        </pc:sldMkLst>
        <pc:spChg chg="mod">
          <ac:chgData name="Jeff Tilton" userId="563df1d82712fb61" providerId="LiveId" clId="{175221AA-621B-4C5B-981A-B021B19D6BE7}" dt="2021-10-18T20:47:38.985" v="44" actId="113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33.453" v="43"/>
          <ac:spMkLst>
            <pc:docMk/>
            <pc:sldMk cId="0" sldId="263"/>
            <ac:spMk id="197" creationId="{00000000-0000-0000-0000-000000000000}"/>
          </ac:spMkLst>
        </pc:spChg>
      </pc:sldChg>
      <pc:sldChg chg="addSp delSp mod">
        <pc:chgData name="Jeff Tilton" userId="563df1d82712fb61" providerId="LiveId" clId="{175221AA-621B-4C5B-981A-B021B19D6BE7}" dt="2021-10-18T20:47:45.325" v="46" actId="22"/>
        <pc:sldMkLst>
          <pc:docMk/>
          <pc:sldMk cId="0" sldId="265"/>
        </pc:sldMkLst>
        <pc:spChg chg="add del">
          <ac:chgData name="Jeff Tilton" userId="563df1d82712fb61" providerId="LiveId" clId="{175221AA-621B-4C5B-981A-B021B19D6BE7}" dt="2021-10-18T20:47:45.325" v="46" actId="22"/>
          <ac:spMkLst>
            <pc:docMk/>
            <pc:sldMk cId="0" sldId="265"/>
            <ac:spMk id="9" creationId="{E74223C9-6AF9-47E3-B5B0-9FF0D0833D85}"/>
          </ac:spMkLst>
        </pc:spChg>
      </pc:sldChg>
      <pc:sldChg chg="modSp mod">
        <pc:chgData name="Jeff Tilton" userId="563df1d82712fb61" providerId="LiveId" clId="{175221AA-621B-4C5B-981A-B021B19D6BE7}" dt="2021-10-18T20:47:50.758" v="47"/>
        <pc:sldMkLst>
          <pc:docMk/>
          <pc:sldMk cId="0" sldId="267"/>
        </pc:sldMkLst>
        <pc:spChg chg="mod">
          <ac:chgData name="Jeff Tilton" userId="563df1d82712fb61" providerId="LiveId" clId="{175221AA-621B-4C5B-981A-B021B19D6BE7}" dt="2021-10-18T20:47:50.758" v="47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5.086" v="48"/>
        <pc:sldMkLst>
          <pc:docMk/>
          <pc:sldMk cId="0" sldId="268"/>
        </pc:sldMkLst>
        <pc:spChg chg="mod">
          <ac:chgData name="Jeff Tilton" userId="563df1d82712fb61" providerId="LiveId" clId="{175221AA-621B-4C5B-981A-B021B19D6BE7}" dt="2021-10-18T20:47:55.086" v="48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9.051" v="49"/>
        <pc:sldMkLst>
          <pc:docMk/>
          <pc:sldMk cId="0" sldId="296"/>
        </pc:sldMkLst>
        <pc:spChg chg="mod">
          <ac:chgData name="Jeff Tilton" userId="563df1d82712fb61" providerId="LiveId" clId="{175221AA-621B-4C5B-981A-B021B19D6BE7}" dt="2021-10-18T20:47:59.051" v="49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175221AA-621B-4C5B-981A-B021B19D6BE7}" dt="2021-10-18T20:47:29.422" v="42" actId="478"/>
        <pc:sldMkLst>
          <pc:docMk/>
          <pc:sldMk cId="2874535984" sldId="297"/>
        </pc:sldMkLst>
        <pc:spChg chg="del">
          <ac:chgData name="Jeff Tilton" userId="563df1d82712fb61" providerId="LiveId" clId="{175221AA-621B-4C5B-981A-B021B19D6BE7}" dt="2021-10-18T20:47:29.422" v="42" actId="478"/>
          <ac:spMkLst>
            <pc:docMk/>
            <pc:sldMk cId="2874535984" sldId="297"/>
            <ac:spMk id="6" creationId="{BC0F4088-DE86-443A-A9B7-22696CA7D054}"/>
          </ac:spMkLst>
        </pc:spChg>
        <pc:spChg chg="mod">
          <ac:chgData name="Jeff Tilton" userId="563df1d82712fb61" providerId="LiveId" clId="{175221AA-621B-4C5B-981A-B021B19D6BE7}" dt="2021-10-18T20:47:26.594" v="41"/>
          <ac:spMkLst>
            <pc:docMk/>
            <pc:sldMk cId="2874535984" sldId="297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09.023" v="37" actId="20577"/>
        <pc:sldMkLst>
          <pc:docMk/>
          <pc:sldMk cId="3021992914" sldId="298"/>
        </pc:sldMkLst>
        <pc:spChg chg="mod">
          <ac:chgData name="Jeff Tilton" userId="563df1d82712fb61" providerId="LiveId" clId="{175221AA-621B-4C5B-981A-B021B19D6BE7}" dt="2021-10-18T20:47:09.023" v="37" actId="20577"/>
          <ac:spMkLst>
            <pc:docMk/>
            <pc:sldMk cId="3021992914" sldId="298"/>
            <ac:spMk id="13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8:04.486" v="50"/>
        <pc:sldMkLst>
          <pc:docMk/>
          <pc:sldMk cId="1190396838" sldId="299"/>
        </pc:sldMkLst>
        <pc:spChg chg="mod">
          <ac:chgData name="Jeff Tilton" userId="563df1d82712fb61" providerId="LiveId" clId="{175221AA-621B-4C5B-981A-B021B19D6BE7}" dt="2021-10-18T20:48:04.486" v="50"/>
          <ac:spMkLst>
            <pc:docMk/>
            <pc:sldMk cId="1190396838" sldId="299"/>
            <ac:spMk id="261" creationId="{00000000-0000-0000-0000-000000000000}"/>
          </ac:spMkLst>
        </pc:spChg>
      </pc:sldChg>
      <pc:sldChg chg="add">
        <pc:chgData name="Jeff Tilton" userId="563df1d82712fb61" providerId="LiveId" clId="{175221AA-621B-4C5B-981A-B021B19D6BE7}" dt="2021-10-18T20:48:39.647" v="73"/>
        <pc:sldMkLst>
          <pc:docMk/>
          <pc:sldMk cId="704496434" sldId="300"/>
        </pc:sldMkLst>
      </pc:sldChg>
      <pc:sldChg chg="addSp delSp modSp add mod">
        <pc:chgData name="Jeff Tilton" userId="563df1d82712fb61" providerId="LiveId" clId="{175221AA-621B-4C5B-981A-B021B19D6BE7}" dt="2021-10-18T20:53:32.347" v="214" actId="1037"/>
        <pc:sldMkLst>
          <pc:docMk/>
          <pc:sldMk cId="1760027180" sldId="301"/>
        </pc:sldMkLst>
        <pc:spChg chg="mod">
          <ac:chgData name="Jeff Tilton" userId="563df1d82712fb61" providerId="LiveId" clId="{175221AA-621B-4C5B-981A-B021B19D6BE7}" dt="2021-10-18T20:52:38.585" v="179" actId="1035"/>
          <ac:spMkLst>
            <pc:docMk/>
            <pc:sldMk cId="1760027180" sldId="301"/>
            <ac:spMk id="153" creationId="{00000000-0000-0000-0000-000000000000}"/>
          </ac:spMkLst>
        </pc:spChg>
        <pc:spChg chg="del mod">
          <ac:chgData name="Jeff Tilton" userId="563df1d82712fb61" providerId="LiveId" clId="{175221AA-621B-4C5B-981A-B021B19D6BE7}" dt="2021-10-18T20:53:07.458" v="183" actId="478"/>
          <ac:spMkLst>
            <pc:docMk/>
            <pc:sldMk cId="1760027180" sldId="301"/>
            <ac:spMk id="158" creationId="{00000000-0000-0000-0000-000000000000}"/>
          </ac:spMkLst>
        </pc:spChg>
        <pc:picChg chg="mod">
          <ac:chgData name="Jeff Tilton" userId="563df1d82712fb61" providerId="LiveId" clId="{175221AA-621B-4C5B-981A-B021B19D6BE7}" dt="2021-10-18T20:53:32.347" v="214" actId="1037"/>
          <ac:picMkLst>
            <pc:docMk/>
            <pc:sldMk cId="1760027180" sldId="301"/>
            <ac:picMk id="5" creationId="{5D293645-1307-4B7D-A9C8-E6F51BC8B44B}"/>
          </ac:picMkLst>
        </pc:picChg>
        <pc:picChg chg="add mod">
          <ac:chgData name="Jeff Tilton" userId="563df1d82712fb61" providerId="LiveId" clId="{175221AA-621B-4C5B-981A-B021B19D6BE7}" dt="2021-10-18T20:53:25.434" v="205" actId="14100"/>
          <ac:picMkLst>
            <pc:docMk/>
            <pc:sldMk cId="1760027180" sldId="301"/>
            <ac:picMk id="7" creationId="{F766CD8F-A57B-4151-8797-B4FA751FEBA3}"/>
          </ac:picMkLst>
        </pc:picChg>
        <pc:cxnChg chg="del">
          <ac:chgData name="Jeff Tilton" userId="563df1d82712fb61" providerId="LiveId" clId="{175221AA-621B-4C5B-981A-B021B19D6BE7}" dt="2021-10-18T20:52:33.610" v="163" actId="478"/>
          <ac:cxnSpMkLst>
            <pc:docMk/>
            <pc:sldMk cId="1760027180" sldId="301"/>
            <ac:cxnSpMk id="157" creationId="{00000000-0000-0000-0000-000000000000}"/>
          </ac:cxnSpMkLst>
        </pc:cxnChg>
      </pc:sldChg>
    </pc:docChg>
  </pc:docChgLst>
  <pc:docChgLst>
    <pc:chgData name="Jeff Tilton" userId="563df1d82712fb61" providerId="LiveId" clId="{28F662A8-7B00-4BCD-AE4A-CA438B2FFEFE}"/>
    <pc:docChg chg="undo custSel addSld delSld modSld sldOrd">
      <pc:chgData name="Jeff Tilton" userId="563df1d82712fb61" providerId="LiveId" clId="{28F662A8-7B00-4BCD-AE4A-CA438B2FFEFE}" dt="2021-10-02T15:57:59.340" v="1523" actId="1035"/>
      <pc:docMkLst>
        <pc:docMk/>
      </pc:docMkLst>
      <pc:sldChg chg="addSp delSp modSp mod">
        <pc:chgData name="Jeff Tilton" userId="563df1d82712fb61" providerId="LiveId" clId="{28F662A8-7B00-4BCD-AE4A-CA438B2FFEFE}" dt="2021-10-02T15:57:59.340" v="1523" actId="1035"/>
        <pc:sldMkLst>
          <pc:docMk/>
          <pc:sldMk cId="0" sldId="256"/>
        </pc:sldMkLst>
        <pc:spChg chg="mod">
          <ac:chgData name="Jeff Tilton" userId="563df1d82712fb61" providerId="LiveId" clId="{28F662A8-7B00-4BCD-AE4A-CA438B2FFEFE}" dt="2021-10-02T15:36:12.398" v="13" actId="20577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36:22.257" v="31" actId="20577"/>
          <ac:spMkLst>
            <pc:docMk/>
            <pc:sldMk cId="0" sldId="256"/>
            <ac:spMk id="117" creationId="{00000000-0000-0000-0000-000000000000}"/>
          </ac:spMkLst>
        </pc:spChg>
        <pc:picChg chg="add del mod">
          <ac:chgData name="Jeff Tilton" userId="563df1d82712fb61" providerId="LiveId" clId="{28F662A8-7B00-4BCD-AE4A-CA438B2FFEFE}" dt="2021-10-02T15:57:19.827" v="1510" actId="478"/>
          <ac:picMkLst>
            <pc:docMk/>
            <pc:sldMk cId="0" sldId="256"/>
            <ac:picMk id="2" creationId="{5A4F15AD-4C0D-43FA-B08A-9FED2CAC6198}"/>
          </ac:picMkLst>
        </pc:picChg>
        <pc:picChg chg="del">
          <ac:chgData name="Jeff Tilton" userId="563df1d82712fb61" providerId="LiveId" clId="{28F662A8-7B00-4BCD-AE4A-CA438B2FFEFE}" dt="2021-10-02T15:36:05.795" v="0" actId="478"/>
          <ac:picMkLst>
            <pc:docMk/>
            <pc:sldMk cId="0" sldId="256"/>
            <ac:picMk id="1026" creationId="{29869627-0CEB-441C-9F76-273A381FF0DC}"/>
          </ac:picMkLst>
        </pc:picChg>
        <pc:picChg chg="add mod">
          <ac:chgData name="Jeff Tilton" userId="563df1d82712fb61" providerId="LiveId" clId="{28F662A8-7B00-4BCD-AE4A-CA438B2FFEFE}" dt="2021-10-02T15:57:59.340" v="1523" actId="1035"/>
          <ac:picMkLst>
            <pc:docMk/>
            <pc:sldMk cId="0" sldId="256"/>
            <ac:picMk id="1028" creationId="{5635D200-83E3-44BD-A568-73831416AFBE}"/>
          </ac:picMkLst>
        </pc:picChg>
      </pc:sldChg>
      <pc:sldChg chg="modSp mod ord">
        <pc:chgData name="Jeff Tilton" userId="563df1d82712fb61" providerId="LiveId" clId="{28F662A8-7B00-4BCD-AE4A-CA438B2FFEFE}" dt="2021-10-02T15:49:54.973" v="1216"/>
        <pc:sldMkLst>
          <pc:docMk/>
          <pc:sldMk cId="0" sldId="258"/>
        </pc:sldMkLst>
        <pc:spChg chg="mod">
          <ac:chgData name="Jeff Tilton" userId="563df1d82712fb61" providerId="LiveId" clId="{28F662A8-7B00-4BCD-AE4A-CA438B2FFEFE}" dt="2021-10-02T15:49:54.973" v="1216"/>
          <ac:spMkLst>
            <pc:docMk/>
            <pc:sldMk cId="0" sldId="258"/>
            <ac:spMk id="14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49:58.651" v="1217"/>
        <pc:sldMkLst>
          <pc:docMk/>
          <pc:sldMk cId="0" sldId="259"/>
        </pc:sldMkLst>
        <pc:spChg chg="mod">
          <ac:chgData name="Jeff Tilton" userId="563df1d82712fb61" providerId="LiveId" clId="{28F662A8-7B00-4BCD-AE4A-CA438B2FFEFE}" dt="2021-10-02T15:49:58.651" v="1217"/>
          <ac:spMkLst>
            <pc:docMk/>
            <pc:sldMk cId="0" sldId="259"/>
            <ac:spMk id="15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02.541" v="1218"/>
        <pc:sldMkLst>
          <pc:docMk/>
          <pc:sldMk cId="0" sldId="260"/>
        </pc:sldMkLst>
        <pc:spChg chg="mod">
          <ac:chgData name="Jeff Tilton" userId="563df1d82712fb61" providerId="LiveId" clId="{28F662A8-7B00-4BCD-AE4A-CA438B2FFEFE}" dt="2021-10-02T15:41:31.536" v="521" actId="13822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02.541" v="1218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1.052" v="1220"/>
        <pc:sldMkLst>
          <pc:docMk/>
          <pc:sldMk cId="0" sldId="263"/>
        </pc:sldMkLst>
        <pc:spChg chg="mod">
          <ac:chgData name="Jeff Tilton" userId="563df1d82712fb61" providerId="LiveId" clId="{28F662A8-7B00-4BCD-AE4A-CA438B2FFEFE}" dt="2021-10-02T15:41:52.778" v="592" actId="20577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11.052" v="1220"/>
          <ac:spMkLst>
            <pc:docMk/>
            <pc:sldMk cId="0" sldId="263"/>
            <ac:spMk id="197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7.159" v="1224" actId="20577"/>
        <pc:sldMkLst>
          <pc:docMk/>
          <pc:sldMk cId="0" sldId="264"/>
        </pc:sldMkLst>
        <pc:spChg chg="mod">
          <ac:chgData name="Jeff Tilton" userId="563df1d82712fb61" providerId="LiveId" clId="{28F662A8-7B00-4BCD-AE4A-CA438B2FFEFE}" dt="2021-10-02T15:50:17.159" v="1224" actId="20577"/>
          <ac:spMkLst>
            <pc:docMk/>
            <pc:sldMk cId="0" sldId="264"/>
            <ac:spMk id="207" creationId="{00000000-0000-0000-0000-000000000000}"/>
          </ac:spMkLst>
        </pc:spChg>
      </pc:sldChg>
      <pc:sldChg chg="addSp delSp modSp mod">
        <pc:chgData name="Jeff Tilton" userId="563df1d82712fb61" providerId="LiveId" clId="{28F662A8-7B00-4BCD-AE4A-CA438B2FFEFE}" dt="2021-10-02T15:53:22.157" v="1391" actId="1038"/>
        <pc:sldMkLst>
          <pc:docMk/>
          <pc:sldMk cId="0" sldId="265"/>
        </pc:sldMkLst>
        <pc:spChg chg="mod">
          <ac:chgData name="Jeff Tilton" userId="563df1d82712fb61" providerId="LiveId" clId="{28F662A8-7B00-4BCD-AE4A-CA438B2FFEFE}" dt="2021-10-02T15:52:37.458" v="1239" actId="14100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3:22.157" v="1391" actId="1038"/>
          <ac:spMkLst>
            <pc:docMk/>
            <pc:sldMk cId="0" sldId="265"/>
            <ac:spMk id="215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2:56.456" v="1244" actId="167"/>
          <ac:picMkLst>
            <pc:docMk/>
            <pc:sldMk cId="0" sldId="265"/>
            <ac:picMk id="3" creationId="{95FBBF91-C4C6-462B-B04D-D6CEABDE2B25}"/>
          </ac:picMkLst>
        </pc:picChg>
        <pc:picChg chg="del mod">
          <ac:chgData name="Jeff Tilton" userId="563df1d82712fb61" providerId="LiveId" clId="{28F662A8-7B00-4BCD-AE4A-CA438B2FFEFE}" dt="2021-10-02T15:51:56.376" v="1231" actId="478"/>
          <ac:picMkLst>
            <pc:docMk/>
            <pc:sldMk cId="0" sldId="265"/>
            <ac:picMk id="21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3:11.072" v="1330" actId="1035"/>
          <ac:cxnSpMkLst>
            <pc:docMk/>
            <pc:sldMk cId="0" sldId="265"/>
            <ac:cxnSpMk id="216" creationId="{00000000-0000-0000-0000-000000000000}"/>
          </ac:cxnSpMkLst>
        </pc:cxnChg>
      </pc:sldChg>
      <pc:sldChg chg="addSp delSp modSp mod">
        <pc:chgData name="Jeff Tilton" userId="563df1d82712fb61" providerId="LiveId" clId="{28F662A8-7B00-4BCD-AE4A-CA438B2FFEFE}" dt="2021-10-02T15:55:13.864" v="1502" actId="1037"/>
        <pc:sldMkLst>
          <pc:docMk/>
          <pc:sldMk cId="0" sldId="266"/>
        </pc:sldMkLst>
        <pc:spChg chg="mod">
          <ac:chgData name="Jeff Tilton" userId="563df1d82712fb61" providerId="LiveId" clId="{28F662A8-7B00-4BCD-AE4A-CA438B2FFEFE}" dt="2021-10-02T15:54:37.787" v="1400" actId="14100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5:13.864" v="1502" actId="1037"/>
          <ac:spMkLst>
            <pc:docMk/>
            <pc:sldMk cId="0" sldId="266"/>
            <ac:spMk id="228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4:53.894" v="1405" actId="167"/>
          <ac:picMkLst>
            <pc:docMk/>
            <pc:sldMk cId="0" sldId="266"/>
            <ac:picMk id="3" creationId="{62B67BAE-E690-4A8E-BA34-5AFF5F322860}"/>
          </ac:picMkLst>
        </pc:picChg>
        <pc:picChg chg="del">
          <ac:chgData name="Jeff Tilton" userId="563df1d82712fb61" providerId="LiveId" clId="{28F662A8-7B00-4BCD-AE4A-CA438B2FFEFE}" dt="2021-10-02T15:53:28.496" v="1392" actId="478"/>
          <ac:picMkLst>
            <pc:docMk/>
            <pc:sldMk cId="0" sldId="266"/>
            <ac:picMk id="22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5:06.190" v="1455" actId="1037"/>
          <ac:cxnSpMkLst>
            <pc:docMk/>
            <pc:sldMk cId="0" sldId="266"/>
            <ac:cxnSpMk id="227" creationId="{00000000-0000-0000-0000-000000000000}"/>
          </ac:cxnSpMkLst>
        </pc:cxnChg>
        <pc:cxnChg chg="mod">
          <ac:chgData name="Jeff Tilton" userId="563df1d82712fb61" providerId="LiveId" clId="{28F662A8-7B00-4BCD-AE4A-CA438B2FFEFE}" dt="2021-10-02T15:55:13.864" v="1502" actId="1037"/>
          <ac:cxnSpMkLst>
            <pc:docMk/>
            <pc:sldMk cId="0" sldId="266"/>
            <ac:cxnSpMk id="229" creationId="{00000000-0000-0000-0000-000000000000}"/>
          </ac:cxnSpMkLst>
        </pc:cxnChg>
      </pc:sldChg>
      <pc:sldChg chg="modSp mod">
        <pc:chgData name="Jeff Tilton" userId="563df1d82712fb61" providerId="LiveId" clId="{28F662A8-7B00-4BCD-AE4A-CA438B2FFEFE}" dt="2021-10-02T15:50:29.459" v="1226"/>
        <pc:sldMkLst>
          <pc:docMk/>
          <pc:sldMk cId="0" sldId="267"/>
        </pc:sldMkLst>
        <pc:spChg chg="mod">
          <ac:chgData name="Jeff Tilton" userId="563df1d82712fb61" providerId="LiveId" clId="{28F662A8-7B00-4BCD-AE4A-CA438B2FFEFE}" dt="2021-10-02T15:50:29.459" v="1226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3.853" v="1227"/>
        <pc:sldMkLst>
          <pc:docMk/>
          <pc:sldMk cId="0" sldId="268"/>
        </pc:sldMkLst>
        <pc:spChg chg="mod">
          <ac:chgData name="Jeff Tilton" userId="563df1d82712fb61" providerId="LiveId" clId="{28F662A8-7B00-4BCD-AE4A-CA438B2FFEFE}" dt="2021-10-02T15:50:33.853" v="1227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9.030" v="1228"/>
        <pc:sldMkLst>
          <pc:docMk/>
          <pc:sldMk cId="0" sldId="296"/>
        </pc:sldMkLst>
        <pc:spChg chg="mod">
          <ac:chgData name="Jeff Tilton" userId="563df1d82712fb61" providerId="LiveId" clId="{28F662A8-7B00-4BCD-AE4A-CA438B2FFEFE}" dt="2021-10-02T15:50:39.030" v="1228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28F662A8-7B00-4BCD-AE4A-CA438B2FFEFE}" dt="2021-10-02T15:50:07.442" v="1219"/>
        <pc:sldMkLst>
          <pc:docMk/>
          <pc:sldMk cId="2874535984" sldId="297"/>
        </pc:sldMkLst>
        <pc:spChg chg="mod">
          <ac:chgData name="Jeff Tilton" userId="563df1d82712fb61" providerId="LiveId" clId="{28F662A8-7B00-4BCD-AE4A-CA438B2FFEFE}" dt="2021-10-02T15:50:07.442" v="1219"/>
          <ac:spMkLst>
            <pc:docMk/>
            <pc:sldMk cId="2874535984" sldId="297"/>
            <ac:spMk id="168" creationId="{00000000-0000-0000-0000-000000000000}"/>
          </ac:spMkLst>
        </pc:spChg>
        <pc:picChg chg="del">
          <ac:chgData name="Jeff Tilton" userId="563df1d82712fb61" providerId="LiveId" clId="{28F662A8-7B00-4BCD-AE4A-CA438B2FFEFE}" dt="2021-10-02T15:41:01.042" v="520" actId="478"/>
          <ac:picMkLst>
            <pc:docMk/>
            <pc:sldMk cId="2874535984" sldId="297"/>
            <ac:picMk id="5" creationId="{B6D16911-5FF8-47AB-BAC3-03BE55032ED1}"/>
          </ac:picMkLst>
        </pc:picChg>
      </pc:sldChg>
      <pc:sldChg chg="modSp mod">
        <pc:chgData name="Jeff Tilton" userId="563df1d82712fb61" providerId="LiveId" clId="{28F662A8-7B00-4BCD-AE4A-CA438B2FFEFE}" dt="2021-10-02T15:49:48.085" v="1213" actId="20577"/>
        <pc:sldMkLst>
          <pc:docMk/>
          <pc:sldMk cId="3021992914" sldId="298"/>
        </pc:sldMkLst>
        <pc:spChg chg="mod">
          <ac:chgData name="Jeff Tilton" userId="563df1d82712fb61" providerId="LiveId" clId="{28F662A8-7B00-4BCD-AE4A-CA438B2FFEFE}" dt="2021-10-02T15:49:48.085" v="1213" actId="20577"/>
          <ac:spMkLst>
            <pc:docMk/>
            <pc:sldMk cId="3021992914" sldId="298"/>
            <ac:spMk id="132" creationId="{00000000-0000-0000-0000-000000000000}"/>
          </ac:spMkLst>
        </pc:spChg>
        <pc:graphicFrameChg chg="mod modGraphic">
          <ac:chgData name="Jeff Tilton" userId="563df1d82712fb61" providerId="LiveId" clId="{28F662A8-7B00-4BCD-AE4A-CA438B2FFEFE}" dt="2021-10-02T15:40:26.803" v="518" actId="20577"/>
          <ac:graphicFrameMkLst>
            <pc:docMk/>
            <pc:sldMk cId="3021992914" sldId="298"/>
            <ac:graphicFrameMk id="9" creationId="{B9F0BD4C-ED44-432A-B9E3-CC893CA11FCE}"/>
          </ac:graphicFrameMkLst>
        </pc:graphicFrameChg>
      </pc:sldChg>
      <pc:sldChg chg="addSp modSp add mod">
        <pc:chgData name="Jeff Tilton" userId="563df1d82712fb61" providerId="LiveId" clId="{28F662A8-7B00-4BCD-AE4A-CA438B2FFEFE}" dt="2021-10-02T15:50:43.281" v="1229"/>
        <pc:sldMkLst>
          <pc:docMk/>
          <pc:sldMk cId="1190396838" sldId="299"/>
        </pc:sldMkLst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9" creationId="{0B70F7A5-9392-4A69-B7BE-6C5A9AB16C1D}"/>
          </ac:spMkLst>
        </pc:spChg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10" creationId="{0B373E34-C264-4080-921E-29A1D556DD68}"/>
          </ac:spMkLst>
        </pc:spChg>
        <pc:spChg chg="mod">
          <ac:chgData name="Jeff Tilton" userId="563df1d82712fb61" providerId="LiveId" clId="{28F662A8-7B00-4BCD-AE4A-CA438B2FFEFE}" dt="2021-10-02T15:48:26.613" v="1185" actId="1035"/>
          <ac:spMkLst>
            <pc:docMk/>
            <pc:sldMk cId="1190396838" sldId="299"/>
            <ac:spMk id="257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48:32.389" v="1195" actId="1036"/>
          <ac:spMkLst>
            <pc:docMk/>
            <pc:sldMk cId="1190396838" sldId="299"/>
            <ac:spMk id="258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43.281" v="1229"/>
          <ac:spMkLst>
            <pc:docMk/>
            <pc:sldMk cId="1190396838" sldId="299"/>
            <ac:spMk id="261" creationId="{00000000-0000-0000-0000-000000000000}"/>
          </ac:spMkLst>
        </pc:spChg>
        <pc:picChg chg="add mod modCrop">
          <ac:chgData name="Jeff Tilton" userId="563df1d82712fb61" providerId="LiveId" clId="{28F662A8-7B00-4BCD-AE4A-CA438B2FFEFE}" dt="2021-10-02T15:48:26.613" v="1185" actId="1035"/>
          <ac:picMkLst>
            <pc:docMk/>
            <pc:sldMk cId="1190396838" sldId="299"/>
            <ac:picMk id="3" creationId="{FF5BC51F-4796-49BB-A9FB-85D4B4A53AE6}"/>
          </ac:picMkLst>
        </pc:picChg>
        <pc:picChg chg="add mod">
          <ac:chgData name="Jeff Tilton" userId="563df1d82712fb61" providerId="LiveId" clId="{28F662A8-7B00-4BCD-AE4A-CA438B2FFEFE}" dt="2021-10-02T15:48:21.372" v="1162" actId="571"/>
          <ac:picMkLst>
            <pc:docMk/>
            <pc:sldMk cId="1190396838" sldId="299"/>
            <ac:picMk id="12" creationId="{C935E77E-726B-4F07-A7CF-992EAE5B431E}"/>
          </ac:picMkLst>
        </pc:picChg>
        <pc:cxnChg chg="add mod">
          <ac:chgData name="Jeff Tilton" userId="563df1d82712fb61" providerId="LiveId" clId="{28F662A8-7B00-4BCD-AE4A-CA438B2FFEFE}" dt="2021-10-02T15:48:21.372" v="1162" actId="571"/>
          <ac:cxnSpMkLst>
            <pc:docMk/>
            <pc:sldMk cId="1190396838" sldId="299"/>
            <ac:cxnSpMk id="11" creationId="{049F82A6-E782-4586-8331-43EA56F7A771}"/>
          </ac:cxnSpMkLst>
        </pc:cxnChg>
        <pc:cxnChg chg="mod">
          <ac:chgData name="Jeff Tilton" userId="563df1d82712fb61" providerId="LiveId" clId="{28F662A8-7B00-4BCD-AE4A-CA438B2FFEFE}" dt="2021-10-02T15:48:26.613" v="1185" actId="1035"/>
          <ac:cxnSpMkLst>
            <pc:docMk/>
            <pc:sldMk cId="1190396838" sldId="299"/>
            <ac:cxnSpMk id="260" creationId="{00000000-0000-0000-0000-000000000000}"/>
          </ac:cxnSpMkLst>
        </pc:cxnChg>
      </pc:sldChg>
      <pc:sldChg chg="del">
        <pc:chgData name="Jeff Tilton" userId="563df1d82712fb61" providerId="LiveId" clId="{28F662A8-7B00-4BCD-AE4A-CA438B2FFEFE}" dt="2021-10-02T15:40:30.797" v="519" actId="47"/>
        <pc:sldMkLst>
          <pc:docMk/>
          <pc:sldMk cId="2638840071" sldId="299"/>
        </pc:sldMkLst>
      </pc:sldChg>
    </pc:docChg>
  </pc:docChgLst>
  <pc:docChgLst>
    <pc:chgData name="Jeff Tilton" userId="563df1d82712fb61" providerId="LiveId" clId="{43C473F8-82CC-4449-8AAF-AA08BDC09523}"/>
    <pc:docChg chg="modSld">
      <pc:chgData name="Jeff Tilton" userId="563df1d82712fb61" providerId="LiveId" clId="{43C473F8-82CC-4449-8AAF-AA08BDC09523}" dt="2021-10-18T17:53:14.266" v="3" actId="1076"/>
      <pc:docMkLst>
        <pc:docMk/>
      </pc:docMkLst>
      <pc:sldChg chg="addSp modSp mod">
        <pc:chgData name="Jeff Tilton" userId="563df1d82712fb61" providerId="LiveId" clId="{43C473F8-82CC-4449-8AAF-AA08BDC09523}" dt="2021-10-18T17:53:14.266" v="3" actId="1076"/>
        <pc:sldMkLst>
          <pc:docMk/>
          <pc:sldMk cId="2874535984" sldId="297"/>
        </pc:sldMkLst>
        <pc:spChg chg="add mod">
          <ac:chgData name="Jeff Tilton" userId="563df1d82712fb61" providerId="LiveId" clId="{43C473F8-82CC-4449-8AAF-AA08BDC09523}" dt="2021-10-18T17:53:14.266" v="3" actId="1076"/>
          <ac:spMkLst>
            <pc:docMk/>
            <pc:sldMk cId="2874535984" sldId="297"/>
            <ac:spMk id="6" creationId="{BC0F4088-DE86-443A-A9B7-22696CA7D0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86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10573" y="4489379"/>
            <a:ext cx="5681343" cy="4252247"/>
          </a:xfrm>
          <a:prstGeom prst="rect">
            <a:avLst/>
          </a:prstGeom>
        </p:spPr>
        <p:txBody>
          <a:bodyPr spcFirstLastPara="1" wrap="square" lIns="91122" tIns="45548" rIns="91122" bIns="4554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8025"/>
            <a:ext cx="4724400" cy="354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21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88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71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Turlock</a:t>
            </a:r>
            <a:br>
              <a:rPr lang="en-US" sz="3600" dirty="0"/>
            </a:br>
            <a:r>
              <a:rPr lang="en-US" sz="3600" dirty="0"/>
              <a:t>Redistricting Draft Maps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EB Garamond"/>
                <a:ea typeface="EB Garamond"/>
                <a:cs typeface="EB Garamond"/>
                <a:sym typeface="EB Garamond"/>
              </a:rPr>
              <a:t>January 25, 2022</a:t>
            </a:r>
            <a:endParaRPr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b="1" dirty="0"/>
              <a:t> </a:t>
            </a:r>
            <a:r>
              <a:rPr lang="en-US" sz="3600" b="1" dirty="0"/>
              <a:t>Dr. Jeff Tilton, Senior Consultant</a:t>
            </a:r>
            <a:endParaRPr b="1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b="1" dirty="0"/>
              <a:t>National Demographics Corporation</a:t>
            </a:r>
            <a:endParaRPr b="1" dirty="0"/>
          </a:p>
        </p:txBody>
      </p:sp>
      <p:pic>
        <p:nvPicPr>
          <p:cNvPr id="1028" name="Picture 4" descr="Planning &amp;amp; Land Use Permitting - City of Turlock (Building in Turlock)">
            <a:extLst>
              <a:ext uri="{FF2B5EF4-FFF2-40B4-BE49-F238E27FC236}">
                <a16:creationId xmlns:a16="http://schemas.microsoft.com/office/drawing/2014/main" id="{5635D200-83E3-44BD-A568-73831416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18" y="1321024"/>
            <a:ext cx="66675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B7B23FE-A91B-4EC2-A705-A1BDE199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30785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4" name="Google Shape;193;p8">
            <a:extLst>
              <a:ext uri="{FF2B5EF4-FFF2-40B4-BE49-F238E27FC236}">
                <a16:creationId xmlns:a16="http://schemas.microsoft.com/office/drawing/2014/main" id="{F18D0C6F-4F22-4452-82DE-019A5F9DC415}"/>
              </a:ext>
            </a:extLst>
          </p:cNvPr>
          <p:cNvSpPr txBox="1">
            <a:spLocks/>
          </p:cNvSpPr>
          <p:nvPr/>
        </p:nvSpPr>
        <p:spPr>
          <a:xfrm>
            <a:off x="6281224" y="4086629"/>
            <a:ext cx="2595496" cy="151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12192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Deviation: .78%</a:t>
            </a:r>
          </a:p>
          <a:p>
            <a:pPr marL="12192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Pairs two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 in one district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98F532BA-5DF2-48D4-9AB1-E93EDF404068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8.37%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One minority majority district</a:t>
            </a:r>
          </a:p>
        </p:txBody>
      </p:sp>
    </p:spTree>
    <p:extLst>
      <p:ext uri="{BB962C8B-B14F-4D97-AF65-F5344CB8AC3E}">
        <p14:creationId xmlns:p14="http://schemas.microsoft.com/office/powerpoint/2010/main" val="213018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22639" y="-8342"/>
            <a:ext cx="57584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Discussion</a:t>
            </a:r>
            <a:endParaRPr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261" name="Google Shape;261;p1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11, 2022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09E49E8F-309E-4EEA-A8C3-497F28D6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" y="1351717"/>
            <a:ext cx="2743200" cy="21964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F52C100-2A6B-49F3-9454-C7C475A5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81" y="3808639"/>
            <a:ext cx="2743200" cy="220525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A64CFF1-C85E-4E7B-932E-183946526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113" y="1351717"/>
            <a:ext cx="2743200" cy="219640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94CDB73B-D4AF-402E-B914-48600BBD4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113" y="3808639"/>
            <a:ext cx="2743200" cy="218149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193;p8">
            <a:extLst>
              <a:ext uri="{FF2B5EF4-FFF2-40B4-BE49-F238E27FC236}">
                <a16:creationId xmlns:a16="http://schemas.microsoft.com/office/drawing/2014/main" id="{7FBD198E-6D95-4175-9004-AB7DF81FAD94}"/>
              </a:ext>
            </a:extLst>
          </p:cNvPr>
          <p:cNvSpPr txBox="1">
            <a:spLocks/>
          </p:cNvSpPr>
          <p:nvPr/>
        </p:nvSpPr>
        <p:spPr>
          <a:xfrm>
            <a:off x="5763500" y="1"/>
            <a:ext cx="3375437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Which map(s) do you prefer?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What modification(s) would make your preferred map(s) even better?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Possible: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Narrowing to “focus” map(s)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Provide: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Direction on new/revised map(s)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18958"/>
              </p:ext>
            </p:extLst>
          </p:nvPr>
        </p:nvGraphicFramePr>
        <p:xfrm>
          <a:off x="0" y="1366673"/>
          <a:ext cx="9133936" cy="40753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8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482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25341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21,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Staff facilitated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54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25, 2022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22, 2022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6:30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reading of ordinance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March 8, 2022, 5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March 15,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83851"/>
                  </a:ext>
                </a:extLst>
              </a:tr>
            </a:tbl>
          </a:graphicData>
        </a:graphic>
      </p:graphicFrame>
      <p:sp>
        <p:nvSpPr>
          <p:cNvPr id="8" name="Google Shape;193;p8">
            <a:extLst>
              <a:ext uri="{FF2B5EF4-FFF2-40B4-BE49-F238E27FC236}">
                <a16:creationId xmlns:a16="http://schemas.microsoft.com/office/drawing/2014/main" id="{2CBE5DB2-F42E-4931-BE7E-C48163305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02822" y="6090103"/>
            <a:ext cx="3528291" cy="46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Dates/times subject to change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201818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4210748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Minimize voters shifted to different election years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Respect voters’ choices / continuity in office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Future population growth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Preserving the core of existing districts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Criteria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 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107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lang="en-US" sz="1800" b="1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10852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A8D22D6-7420-44AA-86CD-30895C013C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47780" y="-15523"/>
            <a:ext cx="8896089" cy="68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-4245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93645-1307-4B7D-A9C8-E6F51BC8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9" t="23196" r="30522" b="26386"/>
          <a:stretch/>
        </p:blipFill>
        <p:spPr>
          <a:xfrm>
            <a:off x="341400" y="1077451"/>
            <a:ext cx="8524920" cy="398108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48;p3">
            <a:extLst>
              <a:ext uri="{FF2B5EF4-FFF2-40B4-BE49-F238E27FC236}">
                <a16:creationId xmlns:a16="http://schemas.microsoft.com/office/drawing/2014/main" id="{6AD199AB-7A48-46E8-9774-EEEEB220848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0" name="Google Shape;193;p8">
            <a:extLst>
              <a:ext uri="{FF2B5EF4-FFF2-40B4-BE49-F238E27FC236}">
                <a16:creationId xmlns:a16="http://schemas.microsoft.com/office/drawing/2014/main" id="{3659C38D-10DB-4A2B-B00E-55B9F765D8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07854" y="5693329"/>
            <a:ext cx="3528291" cy="4104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Ideal per District: 18,234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5135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Neighborhoods/Communities of Interest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341400" y="1274549"/>
            <a:ext cx="3963899" cy="483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Neighborhoods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is your neighborhood?</a:t>
            </a:r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2000" b="1" dirty="0">
              <a:solidFill>
                <a:srgbClr val="7030A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sz="2000" i="1" dirty="0">
              <a:solidFill>
                <a:srgbClr val="002060"/>
              </a:solidFill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0" name="Google Shape;154;p4">
            <a:extLst>
              <a:ext uri="{FF2B5EF4-FFF2-40B4-BE49-F238E27FC236}">
                <a16:creationId xmlns:a16="http://schemas.microsoft.com/office/drawing/2014/main" id="{FB5208D6-8914-4C24-B56B-002A8A4FE5EE}"/>
              </a:ext>
            </a:extLst>
          </p:cNvPr>
          <p:cNvSpPr txBox="1">
            <a:spLocks/>
          </p:cNvSpPr>
          <p:nvPr/>
        </p:nvSpPr>
        <p:spPr>
          <a:xfrm>
            <a:off x="4695827" y="1274550"/>
            <a:ext cx="4120276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Communities of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defines your community?</a:t>
            </a:r>
            <a:endParaRPr lang="en-US" sz="2000" dirty="0">
              <a:solidFill>
                <a:srgbClr val="C13F3F"/>
              </a:solidFill>
            </a:endParaRPr>
          </a:p>
          <a:p>
            <a:pPr indent="-457200"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</a:t>
            </a:r>
          </a:p>
          <a:p>
            <a:pPr indent="-457200">
              <a:buSzPts val="1200"/>
              <a:buFont typeface="+mj-lt"/>
              <a:buAutoNum type="arabicPeriod"/>
            </a:pPr>
            <a:endParaRPr lang="en-US" sz="2000" b="1" dirty="0">
              <a:solidFill>
                <a:srgbClr val="C13F3F"/>
              </a:solidFill>
            </a:endParaRPr>
          </a:p>
          <a:p>
            <a:pPr marL="0" indent="0">
              <a:buSzPts val="1200"/>
              <a:buNone/>
            </a:pP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Communities of Interest may </a:t>
            </a:r>
            <a:r>
              <a:rPr lang="en-US" sz="2000" i="1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SzPts val="1200"/>
              <a:buFont typeface="Noto Sans Symbols"/>
              <a:buNone/>
            </a:pPr>
            <a:endParaRPr lang="en-US" sz="2000" dirty="0">
              <a:solidFill>
                <a:srgbClr val="C13F3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99CA73-2B3C-4A7B-8175-09203909FEE9}"/>
              </a:ext>
            </a:extLst>
          </p:cNvPr>
          <p:cNvCxnSpPr>
            <a:cxnSpLocks/>
          </p:cNvCxnSpPr>
          <p:nvPr/>
        </p:nvCxnSpPr>
        <p:spPr>
          <a:xfrm>
            <a:off x="4448175" y="2676525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157;p4">
            <a:extLst>
              <a:ext uri="{FF2B5EF4-FFF2-40B4-BE49-F238E27FC236}">
                <a16:creationId xmlns:a16="http://schemas.microsoft.com/office/drawing/2014/main" id="{B266AEF9-5256-47D9-90C0-09CFCD24C9D7}"/>
              </a:ext>
            </a:extLst>
          </p:cNvPr>
          <p:cNvCxnSpPr/>
          <p:nvPr/>
        </p:nvCxnSpPr>
        <p:spPr>
          <a:xfrm>
            <a:off x="3043500" y="104195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-101570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The Draft Maps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9" name="Google Shape;261;p14">
            <a:extLst>
              <a:ext uri="{FF2B5EF4-FFF2-40B4-BE49-F238E27FC236}">
                <a16:creationId xmlns:a16="http://schemas.microsoft.com/office/drawing/2014/main" id="{AB9F2241-9B30-4FBE-8235-EB6CC2968C3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B7C1C01-7BDD-443B-A9E6-DB565E0E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20" y="743533"/>
            <a:ext cx="3657600" cy="292854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99FC1F57-1826-4046-8127-C9E97FDCB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20" y="3899185"/>
            <a:ext cx="3657600" cy="294034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BAC1ECF0-6BE2-45B6-839A-D3BCC9BDB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973" y="743533"/>
            <a:ext cx="3657600" cy="292854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F2E9DEC-5A6E-46B6-BCC5-CF6F786B0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906" y="3930865"/>
            <a:ext cx="3657600" cy="290866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0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9A77118-80D5-4D22-91DA-8B68F380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78972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4" name="Google Shape;193;p8">
            <a:extLst>
              <a:ext uri="{FF2B5EF4-FFF2-40B4-BE49-F238E27FC236}">
                <a16:creationId xmlns:a16="http://schemas.microsoft.com/office/drawing/2014/main" id="{F18D0C6F-4F22-4452-82DE-019A5F9DC415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5.64%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minority majority districts</a:t>
            </a:r>
          </a:p>
        </p:txBody>
      </p:sp>
    </p:spTree>
    <p:extLst>
      <p:ext uri="{BB962C8B-B14F-4D97-AF65-F5344CB8AC3E}">
        <p14:creationId xmlns:p14="http://schemas.microsoft.com/office/powerpoint/2010/main" val="203248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3D4549A-2C10-4B78-A190-5614B71C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78974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F612ADBE-332C-4FF3-B576-65EDCA9DC92C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0.94%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minority majority districts</a:t>
            </a:r>
          </a:p>
        </p:txBody>
      </p:sp>
    </p:spTree>
    <p:extLst>
      <p:ext uri="{BB962C8B-B14F-4D97-AF65-F5344CB8AC3E}">
        <p14:creationId xmlns:p14="http://schemas.microsoft.com/office/powerpoint/2010/main" val="141365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C683754-1128-43F7-B11D-1693DE78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548569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CE0A1713-2F42-4B68-892B-FB0BBB45BD25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1.68%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One minority majority district</a:t>
            </a:r>
          </a:p>
        </p:txBody>
      </p:sp>
    </p:spTree>
    <p:extLst>
      <p:ext uri="{BB962C8B-B14F-4D97-AF65-F5344CB8AC3E}">
        <p14:creationId xmlns:p14="http://schemas.microsoft.com/office/powerpoint/2010/main" val="3052280598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517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Twentieth Century</vt:lpstr>
      <vt:lpstr>Garamond</vt:lpstr>
      <vt:lpstr>EB Garamond</vt:lpstr>
      <vt:lpstr>Calibri</vt:lpstr>
      <vt:lpstr>Arial</vt:lpstr>
      <vt:lpstr>Wingdings</vt:lpstr>
      <vt:lpstr>Noto Sans Symbols</vt:lpstr>
      <vt:lpstr>Median</vt:lpstr>
      <vt:lpstr>Median</vt:lpstr>
      <vt:lpstr>City of Turlock Redistricting Draft Maps</vt:lpstr>
      <vt:lpstr>Redistricting Process</vt:lpstr>
      <vt:lpstr>Redistricting Rules and Goals</vt:lpstr>
      <vt:lpstr>2020 Census</vt:lpstr>
      <vt:lpstr>Neighborhoods/Communities of Interest</vt:lpstr>
      <vt:lpstr>The Draft Maps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Jeff Tilton</cp:lastModifiedBy>
  <cp:revision>14</cp:revision>
  <dcterms:created xsi:type="dcterms:W3CDTF">2011-05-19T00:29:13Z</dcterms:created>
  <dcterms:modified xsi:type="dcterms:W3CDTF">2022-01-26T00:50:44Z</dcterms:modified>
</cp:coreProperties>
</file>